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1E4A-5F92-45B4-99B4-D378088DB399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E3C9-40D0-486C-B4FE-1E44001A9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5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1E4A-5F92-45B4-99B4-D378088DB399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E3C9-40D0-486C-B4FE-1E44001A9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7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1E4A-5F92-45B4-99B4-D378088DB399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E3C9-40D0-486C-B4FE-1E44001A9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1E4A-5F92-45B4-99B4-D378088DB399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E3C9-40D0-486C-B4FE-1E44001A9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1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1E4A-5F92-45B4-99B4-D378088DB399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E3C9-40D0-486C-B4FE-1E44001A9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22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1E4A-5F92-45B4-99B4-D378088DB399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E3C9-40D0-486C-B4FE-1E44001A9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17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1E4A-5F92-45B4-99B4-D378088DB399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E3C9-40D0-486C-B4FE-1E44001A9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2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1E4A-5F92-45B4-99B4-D378088DB399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E3C9-40D0-486C-B4FE-1E44001A9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1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1E4A-5F92-45B4-99B4-D378088DB399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E3C9-40D0-486C-B4FE-1E44001A9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89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1E4A-5F92-45B4-99B4-D378088DB399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E3C9-40D0-486C-B4FE-1E44001A9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4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1E4A-5F92-45B4-99B4-D378088DB399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E3C9-40D0-486C-B4FE-1E44001A9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68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21E4A-5F92-45B4-99B4-D378088DB399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5E3C9-40D0-486C-B4FE-1E44001A9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4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9" y="169333"/>
            <a:ext cx="3681808" cy="25061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33" y="169333"/>
            <a:ext cx="5012267" cy="25061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782" y="3149600"/>
            <a:ext cx="6855751" cy="3378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533" y="1540934"/>
            <a:ext cx="2263775" cy="34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19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4" y="118533"/>
            <a:ext cx="4275944" cy="38269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33" y="2142066"/>
            <a:ext cx="7018866" cy="448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90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IMHOF, ANDREW P SSgt USAF PACAF 354 MXG/MXQ</dc:creator>
  <cp:lastModifiedBy>HENRY, TRIKA M SSgt USAF PACAF 354 AMXS/MXAAS</cp:lastModifiedBy>
  <cp:revision>13</cp:revision>
  <dcterms:created xsi:type="dcterms:W3CDTF">2019-10-30T07:18:00Z</dcterms:created>
  <dcterms:modified xsi:type="dcterms:W3CDTF">2021-07-23T09:08:34Z</dcterms:modified>
</cp:coreProperties>
</file>